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37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823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8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2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882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26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627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141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66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20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98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012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Interactive Machine Learning Interface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Lilong</a:t>
            </a:r>
            <a:r>
              <a:rPr lang="en-US" dirty="0" smtClean="0"/>
              <a:t> </a:t>
            </a:r>
            <a:r>
              <a:rPr lang="en-US" dirty="0" smtClean="0"/>
              <a:t>Jiang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570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Parameter Tuning</a:t>
            </a:r>
          </a:p>
          <a:p>
            <a:pPr lvl="1"/>
            <a:r>
              <a:rPr lang="en-US" dirty="0" smtClean="0"/>
              <a:t>Metrics: Euclidean, Cosine, etc.</a:t>
            </a:r>
          </a:p>
          <a:p>
            <a:pPr lvl="1"/>
            <a:r>
              <a:rPr lang="en-US" dirty="0" smtClean="0"/>
              <a:t>K-means</a:t>
            </a:r>
            <a:r>
              <a:rPr lang="en-US" dirty="0" smtClean="0"/>
              <a:t>: number of clusters, how to </a:t>
            </a:r>
            <a:r>
              <a:rPr lang="en-US" dirty="0" smtClean="0"/>
              <a:t>initialize</a:t>
            </a:r>
          </a:p>
          <a:p>
            <a:endParaRPr lang="en-US" dirty="0" smtClean="0"/>
          </a:p>
          <a:p>
            <a:r>
              <a:rPr lang="en-US" dirty="0" smtClean="0"/>
              <a:t>Make machine learning more usable</a:t>
            </a:r>
            <a:endParaRPr lang="en-US" dirty="0" smtClean="0"/>
          </a:p>
          <a:p>
            <a:pPr lvl="1"/>
            <a:r>
              <a:rPr lang="en-US" dirty="0" smtClean="0"/>
              <a:t>Non-experts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Verify Results</a:t>
            </a:r>
          </a:p>
          <a:p>
            <a:pPr lvl="1"/>
            <a:r>
              <a:rPr lang="en-US" dirty="0" smtClean="0"/>
              <a:t>Overfitting, </a:t>
            </a:r>
            <a:r>
              <a:rPr lang="en-US" dirty="0" err="1" smtClean="0"/>
              <a:t>underfitting</a:t>
            </a:r>
            <a:r>
              <a:rPr lang="en-US" dirty="0" smtClean="0"/>
              <a:t>, etc.</a:t>
            </a:r>
          </a:p>
          <a:p>
            <a:pPr lvl="1"/>
            <a:r>
              <a:rPr lang="en-US" dirty="0" smtClean="0"/>
              <a:t>Result is </a:t>
            </a:r>
            <a:r>
              <a:rPr lang="en-US" dirty="0" smtClean="0"/>
              <a:t>usually not deterministic</a:t>
            </a:r>
            <a:r>
              <a:rPr lang="en-US" dirty="0" smtClean="0"/>
              <a:t>: clustering, etc.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671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Architecture: Python + </a:t>
            </a:r>
            <a:r>
              <a:rPr lang="en-US" dirty="0" err="1" smtClean="0"/>
              <a:t>javascript</a:t>
            </a:r>
            <a:r>
              <a:rPr lang="en-US" dirty="0" smtClean="0"/>
              <a:t> </a:t>
            </a:r>
          </a:p>
          <a:p>
            <a:r>
              <a:rPr lang="en-US" dirty="0" smtClean="0"/>
              <a:t>K-means</a:t>
            </a:r>
            <a:r>
              <a:rPr lang="en-US" dirty="0" smtClean="0"/>
              <a:t>: initialize centers, change number of clusters</a:t>
            </a:r>
          </a:p>
          <a:p>
            <a:r>
              <a:rPr lang="en-US" dirty="0" smtClean="0"/>
              <a:t>Linear Regression: adjust linear regression on-line</a:t>
            </a:r>
          </a:p>
          <a:p>
            <a:r>
              <a:rPr lang="en-US" dirty="0" smtClean="0"/>
              <a:t>SVM: try different kernels, </a:t>
            </a:r>
            <a:r>
              <a:rPr lang="en-US" dirty="0" smtClean="0"/>
              <a:t>features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32046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demo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1" y="1357313"/>
            <a:ext cx="8739188" cy="4819650"/>
          </a:xfrm>
        </p:spPr>
      </p:pic>
    </p:spTree>
    <p:extLst>
      <p:ext uri="{BB962C8B-B14F-4D97-AF65-F5344CB8AC3E}">
        <p14:creationId xmlns:p14="http://schemas.microsoft.com/office/powerpoint/2010/main" val="760569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80</Words>
  <Application>Microsoft Macintosh PowerPoint</Application>
  <PresentationFormat>Widescreen</PresentationFormat>
  <Paragraphs>21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Interactive Machine Learning Interface</vt:lpstr>
      <vt:lpstr>Motivation</vt:lpstr>
      <vt:lpstr>Works</vt:lpstr>
      <vt:lpstr>Demo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Machine Learning Interface</dc:title>
  <dc:creator>Jiang, Lilong</dc:creator>
  <cp:lastModifiedBy>Jiang, Lilong</cp:lastModifiedBy>
  <cp:revision>37</cp:revision>
  <dcterms:created xsi:type="dcterms:W3CDTF">2016-04-19T18:23:31Z</dcterms:created>
  <dcterms:modified xsi:type="dcterms:W3CDTF">2016-04-20T15:05:40Z</dcterms:modified>
</cp:coreProperties>
</file>

<file path=docProps/thumbnail.jpeg>
</file>